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F822A-4E32-1609-087F-9836016CA71A}" v="17" dt="2022-06-21T15:06:40.069"/>
    <p1510:client id="{3AEA3761-BA17-1140-BAA0-ECF5EFBDD131}" v="4" dt="2022-06-21T19:37:43.094"/>
    <p1510:client id="{BBB3663F-C69D-18D5-D514-36F6EECA0B48}" v="2" dt="2022-06-21T19:16:37.132"/>
    <p1510:client id="{ED181287-9EF5-3555-1ABF-0F8EF5D4241D}" v="1" dt="2022-06-22T17:10:33.305"/>
    <p1510:client id="{FCDB2A20-68BE-68F3-C3E3-E6758C339E6D}" v="850" dt="2022-06-22T21:02:48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805A7-8EFA-4573-B593-30F9950ADBF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94A6989-4FF9-468F-8C8E-935BFF404989}">
      <dgm:prSet/>
      <dgm:spPr/>
      <dgm:t>
        <a:bodyPr/>
        <a:lstStyle/>
        <a:p>
          <a:r>
            <a:rPr lang="en-US" b="0" dirty="0" err="1"/>
            <a:t>Přílet</a:t>
          </a:r>
          <a:r>
            <a:rPr lang="en-US" b="0" dirty="0"/>
            <a:t> </a:t>
          </a:r>
          <a:r>
            <a:rPr lang="en-US" b="0" dirty="0" err="1"/>
            <a:t>byl</a:t>
          </a:r>
          <a:r>
            <a:rPr lang="en-US" b="0" dirty="0"/>
            <a:t> 22.06.2022 do </a:t>
          </a:r>
          <a:r>
            <a:rPr lang="en-US" b="0" dirty="0" err="1"/>
            <a:t>Rigy</a:t>
          </a:r>
          <a:endParaRPr lang="en-US" b="0" dirty="0"/>
        </a:p>
      </dgm:t>
    </dgm:pt>
    <dgm:pt modelId="{DEF3593E-B14C-4A66-9C9B-77D564E41667}" type="parTrans" cxnId="{12D98DE1-076D-41E2-9F89-AC7E96DDA9EF}">
      <dgm:prSet/>
      <dgm:spPr/>
      <dgm:t>
        <a:bodyPr/>
        <a:lstStyle/>
        <a:p>
          <a:endParaRPr lang="en-US"/>
        </a:p>
      </dgm:t>
    </dgm:pt>
    <dgm:pt modelId="{6B7F402B-64CD-4413-966B-4F96D5AEF252}" type="sibTrans" cxnId="{12D98DE1-076D-41E2-9F89-AC7E96DDA9EF}">
      <dgm:prSet/>
      <dgm:spPr/>
      <dgm:t>
        <a:bodyPr/>
        <a:lstStyle/>
        <a:p>
          <a:endParaRPr lang="en-US"/>
        </a:p>
      </dgm:t>
    </dgm:pt>
    <dgm:pt modelId="{4F6716A5-E95D-48AA-8A03-E42ADE53BC8E}">
      <dgm:prSet/>
      <dgm:spPr/>
      <dgm:t>
        <a:bodyPr/>
        <a:lstStyle/>
        <a:p>
          <a:pPr rtl="0"/>
          <a:r>
            <a:rPr lang="en-US" b="1" dirty="0" err="1">
              <a:latin typeface="Calibri Light" panose="020F0302020204030204"/>
            </a:rPr>
            <a:t>Ubytovaní</a:t>
          </a:r>
          <a:r>
            <a:rPr lang="en-US" b="0" dirty="0">
              <a:latin typeface="Calibri Light" panose="020F0302020204030204"/>
            </a:rPr>
            <a:t> </a:t>
          </a:r>
          <a:r>
            <a:rPr lang="en-US" b="0" dirty="0" err="1"/>
            <a:t>jsme</a:t>
          </a:r>
          <a:r>
            <a:rPr lang="en-US" b="0" dirty="0"/>
            <a:t> </a:t>
          </a:r>
          <a:r>
            <a:rPr lang="en-US" b="0" dirty="0" err="1"/>
            <a:t>byli</a:t>
          </a:r>
          <a:r>
            <a:rPr lang="en-US" b="0" dirty="0"/>
            <a:t> v </a:t>
          </a:r>
          <a:r>
            <a:rPr lang="en-US" b="0" dirty="0" err="1"/>
            <a:t>hotelu</a:t>
          </a:r>
          <a:r>
            <a:rPr lang="en-US" b="0" dirty="0"/>
            <a:t> Duck Republik</a:t>
          </a:r>
        </a:p>
      </dgm:t>
    </dgm:pt>
    <dgm:pt modelId="{51708E21-3D9D-4C5B-921B-5169515EA7D3}" type="parTrans" cxnId="{6DCCB41E-13C2-4B20-A054-1598B9357947}">
      <dgm:prSet/>
      <dgm:spPr/>
      <dgm:t>
        <a:bodyPr/>
        <a:lstStyle/>
        <a:p>
          <a:endParaRPr lang="en-US"/>
        </a:p>
      </dgm:t>
    </dgm:pt>
    <dgm:pt modelId="{FFF17182-2A91-4252-89AE-FED3838F2BFF}" type="sibTrans" cxnId="{6DCCB41E-13C2-4B20-A054-1598B9357947}">
      <dgm:prSet/>
      <dgm:spPr/>
      <dgm:t>
        <a:bodyPr/>
        <a:lstStyle/>
        <a:p>
          <a:endParaRPr lang="en-US"/>
        </a:p>
      </dgm:t>
    </dgm:pt>
    <dgm:pt modelId="{93481A2E-F175-48EA-A530-E3721BAB139B}">
      <dgm:prSet/>
      <dgm:spPr/>
      <dgm:t>
        <a:bodyPr/>
        <a:lstStyle/>
        <a:p>
          <a:r>
            <a:rPr lang="en-US" b="0" dirty="0" err="1"/>
            <a:t>Návrat</a:t>
          </a:r>
          <a:r>
            <a:rPr lang="en-US" b="0" dirty="0"/>
            <a:t> do ČR </a:t>
          </a:r>
          <a:r>
            <a:rPr lang="en-US" b="0" dirty="0" err="1"/>
            <a:t>proběhl</a:t>
          </a:r>
          <a:r>
            <a:rPr lang="en-US" b="0" dirty="0"/>
            <a:t> 10.07.2022</a:t>
          </a:r>
        </a:p>
      </dgm:t>
    </dgm:pt>
    <dgm:pt modelId="{838271F8-6A49-4962-BD9A-1C0A0915AC87}" type="parTrans" cxnId="{268CEB65-419F-466C-9FBA-E68EBE10DF18}">
      <dgm:prSet/>
      <dgm:spPr/>
      <dgm:t>
        <a:bodyPr/>
        <a:lstStyle/>
        <a:p>
          <a:endParaRPr lang="en-US"/>
        </a:p>
      </dgm:t>
    </dgm:pt>
    <dgm:pt modelId="{DBB08940-50D7-4A2C-805D-7A5741B7F038}" type="sibTrans" cxnId="{268CEB65-419F-466C-9FBA-E68EBE10DF18}">
      <dgm:prSet/>
      <dgm:spPr/>
      <dgm:t>
        <a:bodyPr/>
        <a:lstStyle/>
        <a:p>
          <a:endParaRPr lang="en-US"/>
        </a:p>
      </dgm:t>
    </dgm:pt>
    <dgm:pt modelId="{38E3BC91-9FB8-4B33-B7DE-D2A3F8E20D36}" type="pres">
      <dgm:prSet presAssocID="{3DC805A7-8EFA-4573-B593-30F9950ADBF9}" presName="vert0" presStyleCnt="0">
        <dgm:presLayoutVars>
          <dgm:dir/>
          <dgm:animOne val="branch"/>
          <dgm:animLvl val="lvl"/>
        </dgm:presLayoutVars>
      </dgm:prSet>
      <dgm:spPr/>
    </dgm:pt>
    <dgm:pt modelId="{15CF2CF9-D89C-4C4D-9A8E-590E7D8B4185}" type="pres">
      <dgm:prSet presAssocID="{A94A6989-4FF9-468F-8C8E-935BFF404989}" presName="thickLine" presStyleLbl="alignNode1" presStyleIdx="0" presStyleCnt="3"/>
      <dgm:spPr/>
    </dgm:pt>
    <dgm:pt modelId="{38D4A8E5-E528-46DF-A483-C6295A61A828}" type="pres">
      <dgm:prSet presAssocID="{A94A6989-4FF9-468F-8C8E-935BFF404989}" presName="horz1" presStyleCnt="0"/>
      <dgm:spPr/>
    </dgm:pt>
    <dgm:pt modelId="{10E8626C-BE5C-4F4A-9F45-F25FE6F1FAA9}" type="pres">
      <dgm:prSet presAssocID="{A94A6989-4FF9-468F-8C8E-935BFF404989}" presName="tx1" presStyleLbl="revTx" presStyleIdx="0" presStyleCnt="3"/>
      <dgm:spPr/>
    </dgm:pt>
    <dgm:pt modelId="{F38165CB-B3CF-46B3-9746-3E1BCD43C5E6}" type="pres">
      <dgm:prSet presAssocID="{A94A6989-4FF9-468F-8C8E-935BFF404989}" presName="vert1" presStyleCnt="0"/>
      <dgm:spPr/>
    </dgm:pt>
    <dgm:pt modelId="{7BC5650E-2F3A-4814-8CE1-531099A22655}" type="pres">
      <dgm:prSet presAssocID="{4F6716A5-E95D-48AA-8A03-E42ADE53BC8E}" presName="thickLine" presStyleLbl="alignNode1" presStyleIdx="1" presStyleCnt="3"/>
      <dgm:spPr/>
    </dgm:pt>
    <dgm:pt modelId="{8F2147F3-CA1A-484F-B98A-356FBC4D66AE}" type="pres">
      <dgm:prSet presAssocID="{4F6716A5-E95D-48AA-8A03-E42ADE53BC8E}" presName="horz1" presStyleCnt="0"/>
      <dgm:spPr/>
    </dgm:pt>
    <dgm:pt modelId="{9D6FAF4C-9B1A-4DCE-81A4-3D7616A31A5D}" type="pres">
      <dgm:prSet presAssocID="{4F6716A5-E95D-48AA-8A03-E42ADE53BC8E}" presName="tx1" presStyleLbl="revTx" presStyleIdx="1" presStyleCnt="3"/>
      <dgm:spPr/>
    </dgm:pt>
    <dgm:pt modelId="{CD95C1E5-073E-473C-8BB2-DE50FAB82FD3}" type="pres">
      <dgm:prSet presAssocID="{4F6716A5-E95D-48AA-8A03-E42ADE53BC8E}" presName="vert1" presStyleCnt="0"/>
      <dgm:spPr/>
    </dgm:pt>
    <dgm:pt modelId="{FF2B5309-5317-4407-A42F-B519565CC798}" type="pres">
      <dgm:prSet presAssocID="{93481A2E-F175-48EA-A530-E3721BAB139B}" presName="thickLine" presStyleLbl="alignNode1" presStyleIdx="2" presStyleCnt="3"/>
      <dgm:spPr/>
    </dgm:pt>
    <dgm:pt modelId="{3E67EDD1-62C9-467C-893D-F1C4FEA6B22C}" type="pres">
      <dgm:prSet presAssocID="{93481A2E-F175-48EA-A530-E3721BAB139B}" presName="horz1" presStyleCnt="0"/>
      <dgm:spPr/>
    </dgm:pt>
    <dgm:pt modelId="{BE05CA1D-29B1-4096-870E-971744BF162D}" type="pres">
      <dgm:prSet presAssocID="{93481A2E-F175-48EA-A530-E3721BAB139B}" presName="tx1" presStyleLbl="revTx" presStyleIdx="2" presStyleCnt="3"/>
      <dgm:spPr/>
    </dgm:pt>
    <dgm:pt modelId="{99E3A358-0E91-4497-A236-C437F3E81317}" type="pres">
      <dgm:prSet presAssocID="{93481A2E-F175-48EA-A530-E3721BAB139B}" presName="vert1" presStyleCnt="0"/>
      <dgm:spPr/>
    </dgm:pt>
  </dgm:ptLst>
  <dgm:cxnLst>
    <dgm:cxn modelId="{6DCCB41E-13C2-4B20-A054-1598B9357947}" srcId="{3DC805A7-8EFA-4573-B593-30F9950ADBF9}" destId="{4F6716A5-E95D-48AA-8A03-E42ADE53BC8E}" srcOrd="1" destOrd="0" parTransId="{51708E21-3D9D-4C5B-921B-5169515EA7D3}" sibTransId="{FFF17182-2A91-4252-89AE-FED3838F2BFF}"/>
    <dgm:cxn modelId="{2E512920-6381-4E63-A44D-D335F5A5E352}" type="presOf" srcId="{3DC805A7-8EFA-4573-B593-30F9950ADBF9}" destId="{38E3BC91-9FB8-4B33-B7DE-D2A3F8E20D36}" srcOrd="0" destOrd="0" presId="urn:microsoft.com/office/officeart/2008/layout/LinedList"/>
    <dgm:cxn modelId="{268CEB65-419F-466C-9FBA-E68EBE10DF18}" srcId="{3DC805A7-8EFA-4573-B593-30F9950ADBF9}" destId="{93481A2E-F175-48EA-A530-E3721BAB139B}" srcOrd="2" destOrd="0" parTransId="{838271F8-6A49-4962-BD9A-1C0A0915AC87}" sibTransId="{DBB08940-50D7-4A2C-805D-7A5741B7F038}"/>
    <dgm:cxn modelId="{69D2514A-F1D2-44CB-AD8E-1C8C7ECE9D03}" type="presOf" srcId="{A94A6989-4FF9-468F-8C8E-935BFF404989}" destId="{10E8626C-BE5C-4F4A-9F45-F25FE6F1FAA9}" srcOrd="0" destOrd="0" presId="urn:microsoft.com/office/officeart/2008/layout/LinedList"/>
    <dgm:cxn modelId="{75FDE182-21C8-48D0-9B98-7A4F63C4AF33}" type="presOf" srcId="{4F6716A5-E95D-48AA-8A03-E42ADE53BC8E}" destId="{9D6FAF4C-9B1A-4DCE-81A4-3D7616A31A5D}" srcOrd="0" destOrd="0" presId="urn:microsoft.com/office/officeart/2008/layout/LinedList"/>
    <dgm:cxn modelId="{106EB6B4-3F25-4720-9B1A-C055B95FC52A}" type="presOf" srcId="{93481A2E-F175-48EA-A530-E3721BAB139B}" destId="{BE05CA1D-29B1-4096-870E-971744BF162D}" srcOrd="0" destOrd="0" presId="urn:microsoft.com/office/officeart/2008/layout/LinedList"/>
    <dgm:cxn modelId="{12D98DE1-076D-41E2-9F89-AC7E96DDA9EF}" srcId="{3DC805A7-8EFA-4573-B593-30F9950ADBF9}" destId="{A94A6989-4FF9-468F-8C8E-935BFF404989}" srcOrd="0" destOrd="0" parTransId="{DEF3593E-B14C-4A66-9C9B-77D564E41667}" sibTransId="{6B7F402B-64CD-4413-966B-4F96D5AEF252}"/>
    <dgm:cxn modelId="{B6916112-6472-4355-AA09-E394C76571A0}" type="presParOf" srcId="{38E3BC91-9FB8-4B33-B7DE-D2A3F8E20D36}" destId="{15CF2CF9-D89C-4C4D-9A8E-590E7D8B4185}" srcOrd="0" destOrd="0" presId="urn:microsoft.com/office/officeart/2008/layout/LinedList"/>
    <dgm:cxn modelId="{C8CD0315-0036-4F30-80C1-09B2403CD900}" type="presParOf" srcId="{38E3BC91-9FB8-4B33-B7DE-D2A3F8E20D36}" destId="{38D4A8E5-E528-46DF-A483-C6295A61A828}" srcOrd="1" destOrd="0" presId="urn:microsoft.com/office/officeart/2008/layout/LinedList"/>
    <dgm:cxn modelId="{1A9D1CC3-57F7-47E1-AC44-70C311622CB3}" type="presParOf" srcId="{38D4A8E5-E528-46DF-A483-C6295A61A828}" destId="{10E8626C-BE5C-4F4A-9F45-F25FE6F1FAA9}" srcOrd="0" destOrd="0" presId="urn:microsoft.com/office/officeart/2008/layout/LinedList"/>
    <dgm:cxn modelId="{26CEE6C8-D195-4123-B01A-27670A307BE8}" type="presParOf" srcId="{38D4A8E5-E528-46DF-A483-C6295A61A828}" destId="{F38165CB-B3CF-46B3-9746-3E1BCD43C5E6}" srcOrd="1" destOrd="0" presId="urn:microsoft.com/office/officeart/2008/layout/LinedList"/>
    <dgm:cxn modelId="{4CE9CE25-C2F7-4816-B4F6-2E3C741BA7BA}" type="presParOf" srcId="{38E3BC91-9FB8-4B33-B7DE-D2A3F8E20D36}" destId="{7BC5650E-2F3A-4814-8CE1-531099A22655}" srcOrd="2" destOrd="0" presId="urn:microsoft.com/office/officeart/2008/layout/LinedList"/>
    <dgm:cxn modelId="{8BE320C5-F679-44D5-B468-8171A5FF46CB}" type="presParOf" srcId="{38E3BC91-9FB8-4B33-B7DE-D2A3F8E20D36}" destId="{8F2147F3-CA1A-484F-B98A-356FBC4D66AE}" srcOrd="3" destOrd="0" presId="urn:microsoft.com/office/officeart/2008/layout/LinedList"/>
    <dgm:cxn modelId="{7CBCC787-9AA9-456C-88B6-F2936650D68D}" type="presParOf" srcId="{8F2147F3-CA1A-484F-B98A-356FBC4D66AE}" destId="{9D6FAF4C-9B1A-4DCE-81A4-3D7616A31A5D}" srcOrd="0" destOrd="0" presId="urn:microsoft.com/office/officeart/2008/layout/LinedList"/>
    <dgm:cxn modelId="{B48FB1BA-8A73-434D-A251-86973FD2C8EB}" type="presParOf" srcId="{8F2147F3-CA1A-484F-B98A-356FBC4D66AE}" destId="{CD95C1E5-073E-473C-8BB2-DE50FAB82FD3}" srcOrd="1" destOrd="0" presId="urn:microsoft.com/office/officeart/2008/layout/LinedList"/>
    <dgm:cxn modelId="{DC3637EE-3797-444C-940A-1113340595F4}" type="presParOf" srcId="{38E3BC91-9FB8-4B33-B7DE-D2A3F8E20D36}" destId="{FF2B5309-5317-4407-A42F-B519565CC798}" srcOrd="4" destOrd="0" presId="urn:microsoft.com/office/officeart/2008/layout/LinedList"/>
    <dgm:cxn modelId="{A1E316A9-24D3-4684-A72E-0710BBA92A8A}" type="presParOf" srcId="{38E3BC91-9FB8-4B33-B7DE-D2A3F8E20D36}" destId="{3E67EDD1-62C9-467C-893D-F1C4FEA6B22C}" srcOrd="5" destOrd="0" presId="urn:microsoft.com/office/officeart/2008/layout/LinedList"/>
    <dgm:cxn modelId="{ECCAC1A7-CB2A-472F-BE73-8A0D1934AB7F}" type="presParOf" srcId="{3E67EDD1-62C9-467C-893D-F1C4FEA6B22C}" destId="{BE05CA1D-29B1-4096-870E-971744BF162D}" srcOrd="0" destOrd="0" presId="urn:microsoft.com/office/officeart/2008/layout/LinedList"/>
    <dgm:cxn modelId="{5E2D1F19-5DBF-40BD-AAF0-89A487932F47}" type="presParOf" srcId="{3E67EDD1-62C9-467C-893D-F1C4FEA6B22C}" destId="{99E3A358-0E91-4497-A236-C437F3E81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F2CF9-D89C-4C4D-9A8E-590E7D8B4185}">
      <dsp:nvSpPr>
        <dsp:cNvPr id="0" name=""/>
        <dsp:cNvSpPr/>
      </dsp:nvSpPr>
      <dsp:spPr>
        <a:xfrm>
          <a:off x="0" y="1827"/>
          <a:ext cx="382218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8626C-BE5C-4F4A-9F45-F25FE6F1FAA9}">
      <dsp:nvSpPr>
        <dsp:cNvPr id="0" name=""/>
        <dsp:cNvSpPr/>
      </dsp:nvSpPr>
      <dsp:spPr>
        <a:xfrm>
          <a:off x="0" y="1827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/>
            <a:t>Přílet</a:t>
          </a:r>
          <a:r>
            <a:rPr lang="en-US" sz="3200" b="0" kern="1200" dirty="0"/>
            <a:t> </a:t>
          </a:r>
          <a:r>
            <a:rPr lang="en-US" sz="3200" b="0" kern="1200" dirty="0" err="1"/>
            <a:t>byl</a:t>
          </a:r>
          <a:r>
            <a:rPr lang="en-US" sz="3200" b="0" kern="1200" dirty="0"/>
            <a:t> 22.06.2022 do </a:t>
          </a:r>
          <a:r>
            <a:rPr lang="en-US" sz="3200" b="0" kern="1200" dirty="0" err="1"/>
            <a:t>Rigy</a:t>
          </a:r>
          <a:endParaRPr lang="en-US" sz="3200" b="0" kern="1200" dirty="0"/>
        </a:p>
      </dsp:txBody>
      <dsp:txXfrm>
        <a:off x="0" y="1827"/>
        <a:ext cx="3822189" cy="1246368"/>
      </dsp:txXfrm>
    </dsp:sp>
    <dsp:sp modelId="{7BC5650E-2F3A-4814-8CE1-531099A22655}">
      <dsp:nvSpPr>
        <dsp:cNvPr id="0" name=""/>
        <dsp:cNvSpPr/>
      </dsp:nvSpPr>
      <dsp:spPr>
        <a:xfrm>
          <a:off x="0" y="1248196"/>
          <a:ext cx="382218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FAF4C-9B1A-4DCE-81A4-3D7616A31A5D}">
      <dsp:nvSpPr>
        <dsp:cNvPr id="0" name=""/>
        <dsp:cNvSpPr/>
      </dsp:nvSpPr>
      <dsp:spPr>
        <a:xfrm>
          <a:off x="0" y="1248196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Calibri Light" panose="020F0302020204030204"/>
            </a:rPr>
            <a:t>Ubytovaní</a:t>
          </a:r>
          <a:r>
            <a:rPr lang="en-US" sz="3200" b="0" kern="1200" dirty="0">
              <a:latin typeface="Calibri Light" panose="020F0302020204030204"/>
            </a:rPr>
            <a:t> </a:t>
          </a:r>
          <a:r>
            <a:rPr lang="en-US" sz="3200" b="0" kern="1200" dirty="0" err="1"/>
            <a:t>jsme</a:t>
          </a:r>
          <a:r>
            <a:rPr lang="en-US" sz="3200" b="0" kern="1200" dirty="0"/>
            <a:t> </a:t>
          </a:r>
          <a:r>
            <a:rPr lang="en-US" sz="3200" b="0" kern="1200" dirty="0" err="1"/>
            <a:t>byli</a:t>
          </a:r>
          <a:r>
            <a:rPr lang="en-US" sz="3200" b="0" kern="1200" dirty="0"/>
            <a:t> v </a:t>
          </a:r>
          <a:r>
            <a:rPr lang="en-US" sz="3200" b="0" kern="1200" dirty="0" err="1"/>
            <a:t>hotelu</a:t>
          </a:r>
          <a:r>
            <a:rPr lang="en-US" sz="3200" b="0" kern="1200" dirty="0"/>
            <a:t> Duck Republik</a:t>
          </a:r>
        </a:p>
      </dsp:txBody>
      <dsp:txXfrm>
        <a:off x="0" y="1248196"/>
        <a:ext cx="3822189" cy="1246368"/>
      </dsp:txXfrm>
    </dsp:sp>
    <dsp:sp modelId="{FF2B5309-5317-4407-A42F-B519565CC798}">
      <dsp:nvSpPr>
        <dsp:cNvPr id="0" name=""/>
        <dsp:cNvSpPr/>
      </dsp:nvSpPr>
      <dsp:spPr>
        <a:xfrm>
          <a:off x="0" y="2494565"/>
          <a:ext cx="382218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5CA1D-29B1-4096-870E-971744BF162D}">
      <dsp:nvSpPr>
        <dsp:cNvPr id="0" name=""/>
        <dsp:cNvSpPr/>
      </dsp:nvSpPr>
      <dsp:spPr>
        <a:xfrm>
          <a:off x="0" y="2494565"/>
          <a:ext cx="3822189" cy="124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/>
            <a:t>Návrat</a:t>
          </a:r>
          <a:r>
            <a:rPr lang="en-US" sz="3200" b="0" kern="1200" dirty="0"/>
            <a:t> do ČR </a:t>
          </a:r>
          <a:r>
            <a:rPr lang="en-US" sz="3200" b="0" kern="1200" dirty="0" err="1"/>
            <a:t>proběhl</a:t>
          </a:r>
          <a:r>
            <a:rPr lang="en-US" sz="3200" b="0" kern="1200" dirty="0"/>
            <a:t> 10.07.2022</a:t>
          </a:r>
        </a:p>
      </dsp:txBody>
      <dsp:txXfrm>
        <a:off x="0" y="2494565"/>
        <a:ext cx="3822189" cy="124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53C83-8B81-46DC-8EBD-8B7D4AEF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29D8AC-AD44-4D3B-8F7E-FFBF5D03A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F1A9B1-B0FA-45FB-9124-A99B44B0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C7081B-ECB0-4C35-B217-823C6236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693924-B593-4A0C-9E39-43D56578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46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0CED1-E88B-45AA-B59E-187C22F8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632155-C733-41B7-9C72-012360370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A19EDA-7AC5-4FC6-913F-0DC76765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BFFCC4-B5B3-461A-84CE-630E02C0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025EE9-A6EB-482C-9728-0905D2CF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72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F879CE-EA06-4FBF-A4BF-2A9D86C6A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600AB9-CF59-4509-808C-BB453AE8B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9A9DAC-71CA-470D-82D7-10358423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767037-C6F8-460D-A144-12694246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8C9B5F-23EF-411E-963C-0BB54278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EAF32-E60A-49B3-8AA3-D725B234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7A7CE3-146D-41F1-B30F-50045CC5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943E2C-A56E-482A-BB8F-1A0F5512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4E8F9A-D075-4E8B-87AA-09983EB6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3797E1-1BE9-4372-A09A-A71397CC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43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B9E42-D4E1-4999-9DFA-AD7462F5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53B1C6-87E5-4267-B2A9-9D4052FA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EBE912-5CC2-4694-B7BD-421AAAB7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E168DA-5ED7-4BB4-809F-79102F65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9A73C-A401-496D-909B-23E4521A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12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C8460-95C5-4094-8E9B-1D37996B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A5D054-9B06-4B4F-85B9-F1964DD26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F85DD43-5B0D-4B44-910F-12AA3AEBA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E374CE-1E08-47FD-B9DC-32C8EE0C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A35F08-B5D6-4EF8-A101-A736A824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4BDB60-685C-4C52-9A52-22D7892E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62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93E62-B281-4548-9FA9-274C2CDD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5873A4-E792-42CE-A688-E2FA30ECF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CDCF1F-BEEB-43FD-AF22-4AE211698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6E44CA9-E772-48B8-88FC-A4FAB0215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C1520F0-ED1A-4BAF-BB3D-79A315218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58A77B-7C0B-4AFE-85E5-27B787DD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622D42-4392-4549-BEE4-40874056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639E33-42C6-4F4E-9E9E-B43C85A2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13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00810-BEA0-40EB-B0BF-137A7AA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D8A57B-3CB7-4B48-99AC-96154A3A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444593-DEAC-4F01-AC31-9688952A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54507E-E479-45E5-A7A1-7FE29104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91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9A6E84A-FFE0-4147-9CC8-2D58FD91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00AAA8-48ED-405B-8428-979FB81D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4FA28A-366B-4C72-B14A-79347353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47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895E9-8F2D-4578-A36C-B689A764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1B8132-8030-49B2-A417-002AA129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26D6E8A-9B22-4C09-B772-F6CD0CE7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079EB4-E448-438E-B716-DBB7C82D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DB1760-594B-4CC4-956E-6EDE3A4C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DBE3D3-E1F2-485C-9C1B-38F030B2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3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1A6DD-39E2-460E-9225-E6313F2B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6202C8-1B96-4C27-AD05-715465578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57D2AA8-2FD6-4351-A7DD-5230A8851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CB3348-50E8-4840-9D83-331FEE77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B8CDC0-1900-4163-969F-FEECBAE3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2139FC-D936-4CD7-A1BC-115EB87F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34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312D1D-7981-4D78-97AA-7C8E3437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5D9398-2B73-4851-96D8-2DD02881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4ACA5F-1353-4609-B0B2-95ABD3BA3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8395-72CB-42E8-B82E-A47C27F17A90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D48B3A-48A5-4D24-94EE-419204D98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2FCE47-1903-4EFE-BF5E-9952E8A31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6680-9782-49F3-8CF5-BEDACF13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15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3EB83-6A48-4352-AE63-D3CEDEC85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185" y="-741302"/>
            <a:ext cx="9144000" cy="2387600"/>
          </a:xfrm>
        </p:spPr>
        <p:txBody>
          <a:bodyPr/>
          <a:lstStyle/>
          <a:p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Stáž Lotyšsko - Riga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50BEFD-B9D7-4DC6-94E2-15F609561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650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pPr algn="l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Simona Michálková M2.B</a:t>
            </a:r>
            <a:endParaRPr lang="cs-CZ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l"/>
            <a:endParaRPr lang="cs-CZ" sz="140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Číslo projektu: 2021-1-CZ01-KA121-VET-000010087</a:t>
            </a:r>
            <a:endParaRPr lang="cs-CZ" sz="14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BDCA97-1801-4EF4-81BE-19B689B4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27" y="2905052"/>
            <a:ext cx="2870854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65EB59-7905-02F4-E314-3F6AEA36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>
                <a:cs typeface="Calibri Light"/>
              </a:rPr>
              <a:t> </a:t>
            </a:r>
            <a:r>
              <a:rPr lang="cs-CZ" sz="6600" dirty="0">
                <a:cs typeface="Calibri Light"/>
              </a:rPr>
              <a:t>Místo</a:t>
            </a:r>
          </a:p>
        </p:txBody>
      </p:sp>
      <p:pic>
        <p:nvPicPr>
          <p:cNvPr id="7" name="Obrázek 7" descr="Obsah obrázku interiér, patro, život, místnost&#10;&#10;Popis se vygeneroval automaticky.">
            <a:extLst>
              <a:ext uri="{FF2B5EF4-FFF2-40B4-BE49-F238E27FC236}">
                <a16:creationId xmlns:a16="http://schemas.microsoft.com/office/drawing/2014/main" id="{28AC4A38-E3B1-1D7D-77E6-C5C7A986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3" r="16163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graphicFrame>
        <p:nvGraphicFramePr>
          <p:cNvPr id="16" name="Content Placeholder 10">
            <a:extLst>
              <a:ext uri="{FF2B5EF4-FFF2-40B4-BE49-F238E27FC236}">
                <a16:creationId xmlns:a16="http://schemas.microsoft.com/office/drawing/2014/main" id="{DF35A400-E8F6-CE14-556D-01C0F2369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147466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" name="Obrázek 163">
            <a:extLst>
              <a:ext uri="{FF2B5EF4-FFF2-40B4-BE49-F238E27FC236}">
                <a16:creationId xmlns:a16="http://schemas.microsoft.com/office/drawing/2014/main" id="{EFB4F3FD-3D5A-DB31-DB62-F07FA3BC6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7" y="6120067"/>
            <a:ext cx="2870854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0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4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CDD0F6-99A2-2EA1-46C4-B1EB0FE6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Autofit/>
          </a:bodyPr>
          <a:lstStyle/>
          <a:p>
            <a:r>
              <a:rPr lang="cs-CZ" sz="6600" dirty="0">
                <a:cs typeface="Calibri Light"/>
              </a:rPr>
              <a:t>Rižské Válečné Muzeum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5589F7-CC9B-EC0C-BDF4-59E72537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427" y="547815"/>
            <a:ext cx="5231152" cy="18788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cs typeface="Calibri"/>
              </a:rPr>
              <a:t>Anglicky</a:t>
            </a:r>
            <a:r>
              <a:rPr lang="en-US" sz="2400" dirty="0">
                <a:cs typeface="Calibri"/>
              </a:rPr>
              <a:t> Latvian War Museum/</a:t>
            </a:r>
            <a:r>
              <a:rPr lang="en-US" sz="2400" dirty="0" err="1">
                <a:cs typeface="Calibri"/>
              </a:rPr>
              <a:t>Lotyšsky</a:t>
            </a:r>
            <a:r>
              <a:rPr lang="en-US" sz="2400" dirty="0">
                <a:cs typeface="Calibri"/>
              </a:rPr>
              <a:t> Latvijas Kara </a:t>
            </a:r>
            <a:r>
              <a:rPr lang="en-US" sz="2400" dirty="0" err="1">
                <a:cs typeface="Calibri"/>
              </a:rPr>
              <a:t>Muzejs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Nacházá</a:t>
            </a:r>
            <a:r>
              <a:rPr lang="en-US" sz="2400" dirty="0">
                <a:cs typeface="Calibri"/>
              </a:rPr>
              <a:t> se v </a:t>
            </a:r>
            <a:r>
              <a:rPr lang="en-US" sz="2400" dirty="0" err="1">
                <a:cs typeface="Calibri"/>
              </a:rPr>
              <a:t>centru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Rigy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Zaměřuje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především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20. </a:t>
            </a:r>
            <a:r>
              <a:rPr lang="en-US" sz="2400" dirty="0" err="1">
                <a:cs typeface="Calibri"/>
              </a:rPr>
              <a:t>století</a:t>
            </a:r>
            <a:endParaRPr lang="en-US" sz="2400">
              <a:cs typeface="Calibri"/>
            </a:endParaRPr>
          </a:p>
        </p:txBody>
      </p:sp>
      <p:pic>
        <p:nvPicPr>
          <p:cNvPr id="4" name="Obrázek 4" descr="Obsah obrázku budova, exteriér, cihla, kámen&#10;&#10;Popis se vygeneroval automaticky.">
            <a:extLst>
              <a:ext uri="{FF2B5EF4-FFF2-40B4-BE49-F238E27FC236}">
                <a16:creationId xmlns:a16="http://schemas.microsoft.com/office/drawing/2014/main" id="{2DB7244E-0366-E39B-6CEA-F49EDAC0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" t="239" r="-2143" b="18138"/>
          <a:stretch/>
        </p:blipFill>
        <p:spPr>
          <a:xfrm>
            <a:off x="1898649" y="2421924"/>
            <a:ext cx="3046283" cy="3711146"/>
          </a:xfrm>
          <a:prstGeom prst="rect">
            <a:avLst/>
          </a:prstGeom>
        </p:spPr>
      </p:pic>
      <p:pic>
        <p:nvPicPr>
          <p:cNvPr id="3" name="Obrázek 4" descr="Obsah obrázku text, interiér&#10;&#10;Popis se vygeneroval automaticky.">
            <a:extLst>
              <a:ext uri="{FF2B5EF4-FFF2-40B4-BE49-F238E27FC236}">
                <a16:creationId xmlns:a16="http://schemas.microsoft.com/office/drawing/2014/main" id="{8EAF5138-4B64-6A78-D130-AAA9DE77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94" y="2559408"/>
            <a:ext cx="5167185" cy="34361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BCE9E70-D0B1-24B3-ECC1-E7B746EEC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7" y="6099189"/>
            <a:ext cx="2870854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8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4" descr="Obsah obrázku text, stůl, interiér&#10;&#10;Popis se vygeneroval automaticky.">
            <a:extLst>
              <a:ext uri="{FF2B5EF4-FFF2-40B4-BE49-F238E27FC236}">
                <a16:creationId xmlns:a16="http://schemas.microsoft.com/office/drawing/2014/main" id="{7A9A74B0-2A45-FAD3-0DFB-52D9AAC33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127BF7-F837-A5FD-C404-137B9691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212" y="365125"/>
            <a:ext cx="3331587" cy="1899912"/>
          </a:xfrm>
        </p:spPr>
        <p:txBody>
          <a:bodyPr>
            <a:noAutofit/>
          </a:bodyPr>
          <a:lstStyle/>
          <a:p>
            <a:r>
              <a:rPr lang="cs-CZ" sz="6600" dirty="0">
                <a:cs typeface="Calibri Light"/>
              </a:rPr>
              <a:t>Popis činností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1B340D-FF78-78D5-DDCD-12A17ED3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4842" y="2225434"/>
            <a:ext cx="3832627" cy="39515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cs typeface="Calibri"/>
              </a:rPr>
              <a:t>Příprava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výkladu</a:t>
            </a:r>
            <a:r>
              <a:rPr lang="en-US" sz="2400" dirty="0">
                <a:cs typeface="Calibri"/>
              </a:rPr>
              <a:t> a </a:t>
            </a:r>
            <a:r>
              <a:rPr lang="en-US" sz="2400" dirty="0" err="1">
                <a:cs typeface="Calibri"/>
              </a:rPr>
              <a:t>okruhů</a:t>
            </a:r>
            <a:r>
              <a:rPr lang="en-US" sz="2400" dirty="0">
                <a:cs typeface="Calibri"/>
              </a:rPr>
              <a:t> pro </a:t>
            </a:r>
            <a:r>
              <a:rPr lang="en-US" sz="2400" dirty="0" err="1">
                <a:cs typeface="Calibri"/>
              </a:rPr>
              <a:t>turisty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Ošetřování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exponátů</a:t>
            </a:r>
            <a:r>
              <a:rPr lang="en-US" sz="2400" dirty="0">
                <a:cs typeface="Calibri"/>
              </a:rPr>
              <a:t> a </a:t>
            </a:r>
            <a:r>
              <a:rPr lang="en-US" sz="2400" dirty="0" err="1">
                <a:cs typeface="Calibri"/>
              </a:rPr>
              <a:t>čištění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zbraní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Sbírání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informací</a:t>
            </a:r>
            <a:r>
              <a:rPr lang="en-US" sz="2400" dirty="0">
                <a:cs typeface="Calibri"/>
              </a:rPr>
              <a:t> o </a:t>
            </a:r>
            <a:r>
              <a:rPr lang="en-US" sz="2400" dirty="0" err="1">
                <a:cs typeface="Calibri"/>
              </a:rPr>
              <a:t>muzeu</a:t>
            </a:r>
            <a:r>
              <a:rPr lang="en-US" sz="2400" dirty="0">
                <a:cs typeface="Calibri"/>
              </a:rPr>
              <a:t> a </a:t>
            </a:r>
            <a:r>
              <a:rPr lang="en-US" sz="2400" dirty="0" err="1">
                <a:cs typeface="Calibri"/>
              </a:rPr>
              <a:t>historii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Lotyšska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Závěrečný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výklad</a:t>
            </a:r>
            <a:r>
              <a:rPr lang="en-US" sz="2400" dirty="0">
                <a:cs typeface="Calibri"/>
              </a:rPr>
              <a:t> pro </a:t>
            </a:r>
            <a:r>
              <a:rPr lang="en-US" sz="2400" dirty="0" err="1">
                <a:cs typeface="Calibri"/>
              </a:rPr>
              <a:t>naše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spolužáky</a:t>
            </a:r>
            <a:r>
              <a:rPr lang="en-US" sz="2400" dirty="0">
                <a:cs typeface="Calibri"/>
              </a:rPr>
              <a:t> a </a:t>
            </a:r>
            <a:r>
              <a:rPr lang="en-US" sz="2400" dirty="0" err="1">
                <a:cs typeface="Calibri"/>
              </a:rPr>
              <a:t>jiné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stážisty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Erasmu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Poslech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výkladů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zaměstnanců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AD7D8E-8B02-1787-966F-E3036A06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7" y="6099189"/>
            <a:ext cx="2870854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D64188-EC14-3DB8-63EE-BD031B7F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5171069" cy="1672499"/>
          </a:xfrm>
        </p:spPr>
        <p:txBody>
          <a:bodyPr>
            <a:noAutofit/>
          </a:bodyPr>
          <a:lstStyle/>
          <a:p>
            <a:r>
              <a:rPr lang="cs-CZ" sz="6600" dirty="0">
                <a:cs typeface="Calibri Light"/>
              </a:rPr>
              <a:t>Volnočasové aktivity</a:t>
            </a:r>
            <a:endParaRPr lang="cs-CZ" sz="6600" dirty="0"/>
          </a:p>
        </p:txBody>
      </p:sp>
      <p:pic>
        <p:nvPicPr>
          <p:cNvPr id="5" name="Obrázek 5" descr="Obsah obrázku exteriér, země, den&#10;&#10;Popis se vygeneroval automaticky.">
            <a:extLst>
              <a:ext uri="{FF2B5EF4-FFF2-40B4-BE49-F238E27FC236}">
                <a16:creationId xmlns:a16="http://schemas.microsoft.com/office/drawing/2014/main" id="{109B88DC-E764-0C14-CD01-5B60CC74E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6" r="15288" b="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3" name="Obrázek 4" descr="Obsah obrázku příroda&#10;&#10;Popis se vygeneroval automaticky.">
            <a:extLst>
              <a:ext uri="{FF2B5EF4-FFF2-40B4-BE49-F238E27FC236}">
                <a16:creationId xmlns:a16="http://schemas.microsoft.com/office/drawing/2014/main" id="{7A995F7B-2576-CB8A-7204-6363F30BA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10" b="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6" name="Obrázek 6" descr="Obsah obrázku pláž, obloha, exteriér, pobřeží&#10;&#10;Popis se vygeneroval automaticky.">
            <a:extLst>
              <a:ext uri="{FF2B5EF4-FFF2-40B4-BE49-F238E27FC236}">
                <a16:creationId xmlns:a16="http://schemas.microsoft.com/office/drawing/2014/main" id="{65A1E190-54E2-771B-70E1-0AED3C0F6C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99" b="13167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6D8C1B-39F1-64B7-EABF-29F8E0F9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cs typeface="Calibri"/>
              </a:rPr>
              <a:t>Plavba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lodí</a:t>
            </a:r>
            <a:r>
              <a:rPr lang="en-US" sz="2400" dirty="0">
                <a:cs typeface="Calibri"/>
              </a:rPr>
              <a:t> po </a:t>
            </a:r>
            <a:r>
              <a:rPr lang="en-US" sz="2400" dirty="0" err="1">
                <a:cs typeface="Calibri"/>
              </a:rPr>
              <a:t>Daugavě</a:t>
            </a:r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Návštěva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pláže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Jurmala</a:t>
            </a:r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Prohlídka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zámků</a:t>
            </a:r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Muzeum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Dům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Černohlavců</a:t>
            </a:r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Poznávání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Rigy</a:t>
            </a:r>
            <a:endParaRPr lang="en-US" sz="2400">
              <a:cs typeface="Calibri"/>
            </a:endParaRPr>
          </a:p>
          <a:p>
            <a:r>
              <a:rPr lang="en-US" sz="2400" dirty="0">
                <a:cs typeface="Calibri"/>
              </a:rPr>
              <a:t>Bowling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CAAE0C-9BDA-205D-13F2-2336958AD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7" y="6109627"/>
            <a:ext cx="2870854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exteriér, budova, obloha, svatyně&#10;&#10;Popis se vygeneroval automaticky.">
            <a:extLst>
              <a:ext uri="{FF2B5EF4-FFF2-40B4-BE49-F238E27FC236}">
                <a16:creationId xmlns:a16="http://schemas.microsoft.com/office/drawing/2014/main" id="{1832E873-5A4C-10E2-299D-6EEC0FAFC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987" r="-1" b="12703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Obrázek 4" descr="Obsah obrázku obloha, exteriér, budova, vysoký&#10;&#10;Popis se vygeneroval automaticky.">
            <a:extLst>
              <a:ext uri="{FF2B5EF4-FFF2-40B4-BE49-F238E27FC236}">
                <a16:creationId xmlns:a16="http://schemas.microsoft.com/office/drawing/2014/main" id="{14F60BD2-124C-1D2A-4FCF-3807B4F33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73" t="2937" r="2936" b="16524"/>
          <a:stretch/>
        </p:blipFill>
        <p:spPr>
          <a:xfrm>
            <a:off x="5790353" y="10"/>
            <a:ext cx="6391226" cy="6874495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B87F1A-5890-CEB7-6CB4-A8A76E7B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7" y="6109627"/>
            <a:ext cx="2870854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0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50EA44-9DF7-4988-BE8B-6BFD62966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518E7E-6020-02BD-577A-C5505CCF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560" y="1677947"/>
            <a:ext cx="6632129" cy="998087"/>
          </a:xfrm>
        </p:spPr>
        <p:txBody>
          <a:bodyPr anchor="b">
            <a:normAutofit/>
          </a:bodyPr>
          <a:lstStyle/>
          <a:p>
            <a:r>
              <a:rPr lang="cs-CZ" sz="6600" dirty="0">
                <a:cs typeface="Calibri Light"/>
              </a:rPr>
              <a:t>Získané dovednosti</a:t>
            </a:r>
            <a:endParaRPr lang="cs-CZ" sz="6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790E19-E9B6-4BD2-909F-5CC48808D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80018"/>
            <a:ext cx="761912" cy="544982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Obrázek 4" descr="Obsah obrázku text, exteriér&#10;&#10;Popis se vygeneroval automaticky.">
            <a:extLst>
              <a:ext uri="{FF2B5EF4-FFF2-40B4-BE49-F238E27FC236}">
                <a16:creationId xmlns:a16="http://schemas.microsoft.com/office/drawing/2014/main" id="{BA4BAC66-947C-9C6C-E7A7-9797884A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26" y="680018"/>
            <a:ext cx="4103133" cy="545319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C36068-171A-1FEC-EE77-33292B46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cs typeface="Calibri"/>
              </a:rPr>
              <a:t>Lepší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úroveň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angličtiny</a:t>
            </a:r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Komunikace</a:t>
            </a:r>
            <a:r>
              <a:rPr lang="en-US" sz="2400" dirty="0">
                <a:cs typeface="Calibri"/>
              </a:rPr>
              <a:t> s </a:t>
            </a:r>
            <a:r>
              <a:rPr lang="en-US" sz="2400" dirty="0" err="1">
                <a:cs typeface="Calibri"/>
              </a:rPr>
              <a:t>lidmi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v </a:t>
            </a:r>
            <a:r>
              <a:rPr lang="en-US" sz="2400" dirty="0" err="1">
                <a:cs typeface="Calibri"/>
              </a:rPr>
              <a:t>cizím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jazyce</a:t>
            </a:r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Poznání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kultury</a:t>
            </a:r>
            <a:r>
              <a:rPr lang="en-US" sz="2400" dirty="0">
                <a:cs typeface="Calibri"/>
              </a:rPr>
              <a:t> v </a:t>
            </a:r>
            <a:r>
              <a:rPr lang="en-US" sz="2400" dirty="0" err="1">
                <a:cs typeface="Calibri"/>
              </a:rPr>
              <a:t>Lotyšsku</a:t>
            </a:r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Získání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informací</a:t>
            </a:r>
            <a:r>
              <a:rPr lang="en-US" sz="2400" dirty="0">
                <a:cs typeface="Calibri"/>
              </a:rPr>
              <a:t> o </a:t>
            </a:r>
            <a:r>
              <a:rPr lang="en-US" sz="2400" dirty="0" err="1">
                <a:cs typeface="Calibri"/>
              </a:rPr>
              <a:t>chodu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muzea</a:t>
            </a:r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Nové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zkušenosti</a:t>
            </a:r>
            <a:r>
              <a:rPr lang="en-US" sz="2400" dirty="0">
                <a:cs typeface="Calibri"/>
              </a:rPr>
              <a:t> s </a:t>
            </a:r>
            <a:r>
              <a:rPr lang="en-US" sz="2400" dirty="0" err="1">
                <a:cs typeface="Calibri"/>
              </a:rPr>
              <a:t>provázením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větší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skupinky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lidí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0BCDA5-2D44-4128-806C-85781590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8663A964-3AB5-387F-06BA-012AFB23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7" y="6120066"/>
            <a:ext cx="2870854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4FFBF-05CE-7586-421F-08EFF905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440" y="2486699"/>
            <a:ext cx="8629358" cy="14032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Konec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880C2-409D-2185-27CE-CF2A322CD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441" y="3889930"/>
            <a:ext cx="8629357" cy="12810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Simona Michálková M2.B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57CC10-780D-6206-46EF-2C91B371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8" y="5500256"/>
            <a:ext cx="4179517" cy="8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53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D86B9E71939B478826EEE7C782BA34" ma:contentTypeVersion="14" ma:contentTypeDescription="Vytvoří nový dokument" ma:contentTypeScope="" ma:versionID="3699c47d6b0df004b67d720d67864a0e">
  <xsd:schema xmlns:xsd="http://www.w3.org/2001/XMLSchema" xmlns:xs="http://www.w3.org/2001/XMLSchema" xmlns:p="http://schemas.microsoft.com/office/2006/metadata/properties" xmlns:ns3="a7d3786b-d67a-4f62-8b10-aec56e7d777d" xmlns:ns4="854ac56e-bd75-4dde-a807-aa06319b56de" targetNamespace="http://schemas.microsoft.com/office/2006/metadata/properties" ma:root="true" ma:fieldsID="4df196cd958721aea93245d261405668" ns3:_="" ns4:_="">
    <xsd:import namespace="a7d3786b-d67a-4f62-8b10-aec56e7d777d"/>
    <xsd:import namespace="854ac56e-bd75-4dde-a807-aa06319b5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3786b-d67a-4f62-8b10-aec56e7d7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ac56e-bd75-4dde-a807-aa06319b5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0FA707-9DFE-425D-85AE-05BA928F4149}">
  <ds:schemaRefs>
    <ds:schemaRef ds:uri="854ac56e-bd75-4dde-a807-aa06319b56de"/>
    <ds:schemaRef ds:uri="a7d3786b-d67a-4f62-8b10-aec56e7d777d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537554-A978-45FB-9C55-39AD1B1DD529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3CFC82-3D13-4B03-B8EE-4BE896249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8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Stáž Lotyšsko - Riga</vt:lpstr>
      <vt:lpstr> Místo</vt:lpstr>
      <vt:lpstr>Rižské Válečné Muzeum</vt:lpstr>
      <vt:lpstr>Popis činností</vt:lpstr>
      <vt:lpstr>Volnočasové aktivity</vt:lpstr>
      <vt:lpstr>Prezentace aplikace PowerPoint</vt:lpstr>
      <vt:lpstr>Získané dovednosti</vt:lpstr>
      <vt:lpstr>Konec 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Lotyšsko - Riga</dc:title>
  <dc:creator>Šárka Nedělová</dc:creator>
  <cp:revision>298</cp:revision>
  <dcterms:created xsi:type="dcterms:W3CDTF">2022-06-20T09:19:19Z</dcterms:created>
  <dcterms:modified xsi:type="dcterms:W3CDTF">2022-06-22T21:03:58Z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0x01010062D86B9E71939B478826EEE7C782BA34</vt:lpwstr>
  </property>
</Properties>
</file>